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258" r:id="rId2"/>
    <p:sldId id="259" r:id="rId3"/>
    <p:sldId id="260" r:id="rId4"/>
    <p:sldId id="261" r:id="rId5"/>
    <p:sldId id="26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2" r:id="rId23"/>
    <p:sldId id="281" r:id="rId24"/>
    <p:sldId id="283" r:id="rId25"/>
    <p:sldId id="279" r:id="rId26"/>
    <p:sldId id="280" r:id="rId27"/>
    <p:sldId id="28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3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E0EE6F-C58D-46D6-8427-AF2C50809D77}" type="datetimeFigureOut">
              <a:rPr lang="en-US" smtClean="0"/>
              <a:t>7/13/2017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7D9AD-C591-4058-AA60-C7DABECBA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887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7/13/2017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400AB2-664F-4AB1-94BA-FF48286EF9E9}"/>
              </a:ext>
            </a:extLst>
          </p:cNvPr>
          <p:cNvSpPr txBox="1"/>
          <p:nvPr/>
        </p:nvSpPr>
        <p:spPr>
          <a:xfrm>
            <a:off x="604007" y="738231"/>
            <a:ext cx="4538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What is Robotics?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A175AD-0944-4219-8825-0C1C1CF71653}"/>
              </a:ext>
            </a:extLst>
          </p:cNvPr>
          <p:cNvSpPr txBox="1"/>
          <p:nvPr/>
        </p:nvSpPr>
        <p:spPr>
          <a:xfrm>
            <a:off x="1040234" y="1107563"/>
            <a:ext cx="801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The branch of technology that deals with the design, construction, operation, and application of robots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38DBC-78B3-4084-8E0D-7F8E419DF72F}"/>
              </a:ext>
            </a:extLst>
          </p:cNvPr>
          <p:cNvSpPr txBox="1"/>
          <p:nvPr/>
        </p:nvSpPr>
        <p:spPr>
          <a:xfrm>
            <a:off x="604007" y="1938560"/>
            <a:ext cx="6778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What are some Robots we use every Day?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095790-2E7C-4976-B702-2232B5DC406E}"/>
              </a:ext>
            </a:extLst>
          </p:cNvPr>
          <p:cNvSpPr txBox="1"/>
          <p:nvPr/>
        </p:nvSpPr>
        <p:spPr>
          <a:xfrm>
            <a:off x="1040234" y="2492558"/>
            <a:ext cx="5478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A80624-13B6-41E6-B964-16812EE767B8}"/>
              </a:ext>
            </a:extLst>
          </p:cNvPr>
          <p:cNvSpPr txBox="1"/>
          <p:nvPr/>
        </p:nvSpPr>
        <p:spPr>
          <a:xfrm>
            <a:off x="604007" y="2677224"/>
            <a:ext cx="4471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Why do We need Robots?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C44595-4766-4D38-BCC4-A33BE0146F5B}"/>
              </a:ext>
            </a:extLst>
          </p:cNvPr>
          <p:cNvSpPr txBox="1"/>
          <p:nvPr/>
        </p:nvSpPr>
        <p:spPr>
          <a:xfrm>
            <a:off x="1040234" y="3231222"/>
            <a:ext cx="9483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Robots can perform tasks with a level of consistency and precision the Humans could not achieve.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EED849-7E7B-44B6-918D-8BE91221D62B}"/>
              </a:ext>
            </a:extLst>
          </p:cNvPr>
          <p:cNvSpPr txBox="1"/>
          <p:nvPr/>
        </p:nvSpPr>
        <p:spPr>
          <a:xfrm>
            <a:off x="1040234" y="3682767"/>
            <a:ext cx="8219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Robots can do tasks repetitively where as humans can be injured by such </a:t>
            </a:r>
            <a:r>
              <a:rPr lang="en-US" dirty="0" err="1"/>
              <a:t>Repitition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2524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5070763" y="4682837"/>
            <a:ext cx="4793673" cy="1288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robot</a:t>
            </a:r>
          </a:p>
        </p:txBody>
      </p:sp>
    </p:spTree>
    <p:extLst>
      <p:ext uri="{BB962C8B-B14F-4D97-AF65-F5344CB8AC3E}">
        <p14:creationId xmlns:p14="http://schemas.microsoft.com/office/powerpoint/2010/main" val="251337494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70909" y="3103420"/>
            <a:ext cx="64562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If needed Enter the password: maker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396836" y="2895600"/>
            <a:ext cx="7051964" cy="9559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If needed enter the password: maker</a:t>
            </a:r>
          </a:p>
        </p:txBody>
      </p:sp>
    </p:spTree>
    <p:extLst>
      <p:ext uri="{BB962C8B-B14F-4D97-AF65-F5344CB8AC3E}">
        <p14:creationId xmlns:p14="http://schemas.microsoft.com/office/powerpoint/2010/main" val="239883391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3" name="Left Arrow 2"/>
          <p:cNvSpPr/>
          <p:nvPr/>
        </p:nvSpPr>
        <p:spPr>
          <a:xfrm>
            <a:off x="1149928" y="706582"/>
            <a:ext cx="2272145" cy="80356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95092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3" name="Left Arrow 2"/>
          <p:cNvSpPr/>
          <p:nvPr/>
        </p:nvSpPr>
        <p:spPr>
          <a:xfrm rot="10800000">
            <a:off x="4322619" y="3616036"/>
            <a:ext cx="1177636" cy="56110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269673" y="5112327"/>
            <a:ext cx="5652654" cy="10390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Enter a Name ending in .</a:t>
            </a:r>
            <a:r>
              <a:rPr lang="en-US" dirty="0" err="1"/>
              <a:t>py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7495309" y="3241964"/>
            <a:ext cx="1260764" cy="0"/>
          </a:xfrm>
          <a:prstGeom prst="line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8756073" y="3241964"/>
            <a:ext cx="27709" cy="21336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54299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3" name="Left Arrow 2"/>
          <p:cNvSpPr/>
          <p:nvPr/>
        </p:nvSpPr>
        <p:spPr>
          <a:xfrm>
            <a:off x="872837" y="2092037"/>
            <a:ext cx="1537854" cy="62345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6837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820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33175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66451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88015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2435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EAD2CC-F247-4661-A4D7-DFDAF58EB440}"/>
              </a:ext>
            </a:extLst>
          </p:cNvPr>
          <p:cNvSpPr txBox="1"/>
          <p:nvPr/>
        </p:nvSpPr>
        <p:spPr>
          <a:xfrm>
            <a:off x="2743200" y="2788920"/>
            <a:ext cx="68243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What is an Engineer?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8EF9B2-F0C7-4F4D-97F8-CDAC6C5D2A72}"/>
              </a:ext>
            </a:extLst>
          </p:cNvPr>
          <p:cNvSpPr txBox="1"/>
          <p:nvPr/>
        </p:nvSpPr>
        <p:spPr>
          <a:xfrm>
            <a:off x="0" y="6488668"/>
            <a:ext cx="4242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Video Courtesy of University of New Castle</a:t>
            </a:r>
          </a:p>
        </p:txBody>
      </p:sp>
    </p:spTree>
    <p:extLst>
      <p:ext uri="{BB962C8B-B14F-4D97-AF65-F5344CB8AC3E}">
        <p14:creationId xmlns:p14="http://schemas.microsoft.com/office/powerpoint/2010/main" val="814708309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908015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558513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3" name="Left Arrow 2"/>
          <p:cNvSpPr/>
          <p:nvPr/>
        </p:nvSpPr>
        <p:spPr>
          <a:xfrm rot="1626770">
            <a:off x="242046" y="309282"/>
            <a:ext cx="2084295" cy="92784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520453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3" name="Left Arrow 2"/>
          <p:cNvSpPr/>
          <p:nvPr/>
        </p:nvSpPr>
        <p:spPr>
          <a:xfrm>
            <a:off x="1183341" y="1021977"/>
            <a:ext cx="1331259" cy="59167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569091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3" name="Up Arrow 2"/>
          <p:cNvSpPr/>
          <p:nvPr/>
        </p:nvSpPr>
        <p:spPr>
          <a:xfrm>
            <a:off x="4840941" y="4356847"/>
            <a:ext cx="914400" cy="161364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547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431011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779349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4C6CB87-CD3E-4AAE-B3A2-1A541EFF7E21}"/>
              </a:ext>
            </a:extLst>
          </p:cNvPr>
          <p:cNvSpPr/>
          <p:nvPr/>
        </p:nvSpPr>
        <p:spPr>
          <a:xfrm>
            <a:off x="1241570" y="134223"/>
            <a:ext cx="9563450" cy="10737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Challenge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782896-7651-4B47-9FED-3D50800E30BC}"/>
              </a:ext>
            </a:extLst>
          </p:cNvPr>
          <p:cNvSpPr txBox="1"/>
          <p:nvPr/>
        </p:nvSpPr>
        <p:spPr>
          <a:xfrm>
            <a:off x="3478175" y="2248250"/>
            <a:ext cx="5090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Make a  Program that says your name. </a:t>
            </a:r>
          </a:p>
        </p:txBody>
      </p:sp>
    </p:spTree>
    <p:extLst>
      <p:ext uri="{BB962C8B-B14F-4D97-AF65-F5344CB8AC3E}">
        <p14:creationId xmlns:p14="http://schemas.microsoft.com/office/powerpoint/2010/main" val="3378631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engwhatis">
            <a:hlinkClick r:id="" action="ppaction://media"/>
            <a:extLst>
              <a:ext uri="{FF2B5EF4-FFF2-40B4-BE49-F238E27FC236}">
                <a16:creationId xmlns:a16="http://schemas.microsoft.com/office/drawing/2014/main" id="{36657CE0-7BC3-4D92-8C1F-C4A5652F4F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914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60F88-B828-43AC-8DE5-669383F9D539}"/>
              </a:ext>
            </a:extLst>
          </p:cNvPr>
          <p:cNvSpPr txBox="1"/>
          <p:nvPr/>
        </p:nvSpPr>
        <p:spPr>
          <a:xfrm>
            <a:off x="838986" y="857839"/>
            <a:ext cx="6391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~What is programming and what does it have to do with robotics?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2351A-7A7F-4B38-95B4-6CF3C8724E11}"/>
              </a:ext>
            </a:extLst>
          </p:cNvPr>
          <p:cNvSpPr txBox="1"/>
          <p:nvPr/>
        </p:nvSpPr>
        <p:spPr>
          <a:xfrm>
            <a:off x="1310326" y="1461155"/>
            <a:ext cx="1017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Programing is the act of writing instructions in a form that Computers and or Robots can understand.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10D86-3F96-4637-85B1-059D6466B240}"/>
              </a:ext>
            </a:extLst>
          </p:cNvPr>
          <p:cNvSpPr txBox="1"/>
          <p:nvPr/>
        </p:nvSpPr>
        <p:spPr>
          <a:xfrm>
            <a:off x="1310326" y="1979629"/>
            <a:ext cx="9869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Programs are what tell a robot what to do and how to do it.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F05F99-4C9D-4D33-A099-230C57C53EF9}"/>
              </a:ext>
            </a:extLst>
          </p:cNvPr>
          <p:cNvSpPr txBox="1"/>
          <p:nvPr/>
        </p:nvSpPr>
        <p:spPr>
          <a:xfrm>
            <a:off x="838986" y="2790333"/>
            <a:ext cx="1610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 Why Python?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BC4233-024A-4225-BFE3-9DA19CCA43CC}"/>
              </a:ext>
            </a:extLst>
          </p:cNvPr>
          <p:cNvSpPr txBox="1"/>
          <p:nvPr/>
        </p:nvSpPr>
        <p:spPr>
          <a:xfrm>
            <a:off x="1310326" y="3308807"/>
            <a:ext cx="78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Python has a very large library meaning there are Tons of possibilities.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B9E405-3F5E-45B3-AC08-62E323D1A7B3}"/>
              </a:ext>
            </a:extLst>
          </p:cNvPr>
          <p:cNvSpPr txBox="1"/>
          <p:nvPr/>
        </p:nvSpPr>
        <p:spPr>
          <a:xfrm>
            <a:off x="1310326" y="3912123"/>
            <a:ext cx="8003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Python is Cross platform meaning most Computer platforms can run it.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1B5FB0-1C8C-4EFE-BDD1-65345E4A6CFF}"/>
              </a:ext>
            </a:extLst>
          </p:cNvPr>
          <p:cNvSpPr txBox="1"/>
          <p:nvPr/>
        </p:nvSpPr>
        <p:spPr>
          <a:xfrm>
            <a:off x="1310326" y="4515439"/>
            <a:ext cx="8248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Python is easy to learn.</a:t>
            </a:r>
          </a:p>
        </p:txBody>
      </p:sp>
    </p:spTree>
    <p:extLst>
      <p:ext uri="{BB962C8B-B14F-4D97-AF65-F5344CB8AC3E}">
        <p14:creationId xmlns:p14="http://schemas.microsoft.com/office/powerpoint/2010/main" val="34029233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0" y="2840182"/>
            <a:ext cx="5624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Using </a:t>
            </a:r>
            <a:r>
              <a:rPr lang="en-US" sz="5400" dirty="0" err="1"/>
              <a:t>MobaXterm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02868323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55"/>
            <a:ext cx="13011150" cy="7315200"/>
          </a:xfrm>
          <a:prstGeom prst="rect">
            <a:avLst/>
          </a:prstGeom>
        </p:spPr>
      </p:pic>
      <p:sp>
        <p:nvSpPr>
          <p:cNvPr id="3" name="Left Arrow 2"/>
          <p:cNvSpPr/>
          <p:nvPr/>
        </p:nvSpPr>
        <p:spPr>
          <a:xfrm>
            <a:off x="6248400" y="1108364"/>
            <a:ext cx="3823855" cy="205047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98610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3" name="Up Arrow 2"/>
          <p:cNvSpPr/>
          <p:nvPr/>
        </p:nvSpPr>
        <p:spPr>
          <a:xfrm rot="21080855">
            <a:off x="120641" y="886692"/>
            <a:ext cx="775855" cy="166254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9905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858982" y="734291"/>
            <a:ext cx="1814945" cy="7897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4407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11150" cy="7315200"/>
          </a:xfrm>
          <a:prstGeom prst="rect">
            <a:avLst/>
          </a:prstGeom>
        </p:spPr>
      </p:pic>
      <p:sp>
        <p:nvSpPr>
          <p:cNvPr id="4" name="Left Arrow 3"/>
          <p:cNvSpPr/>
          <p:nvPr/>
        </p:nvSpPr>
        <p:spPr>
          <a:xfrm rot="1213922">
            <a:off x="5029199" y="2299855"/>
            <a:ext cx="2410691" cy="99752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3788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836</TotalTime>
  <Words>207</Words>
  <Application>Microsoft Office PowerPoint</Application>
  <PresentationFormat>Widescreen</PresentationFormat>
  <Paragraphs>22</Paragraphs>
  <Slides>27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Corbel</vt:lpstr>
      <vt:lpstr>Depth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Quinn McLaren</dc:creator>
  <cp:lastModifiedBy>Quinn McLaren</cp:lastModifiedBy>
  <cp:revision>25</cp:revision>
  <dcterms:created xsi:type="dcterms:W3CDTF">2017-07-10T23:43:51Z</dcterms:created>
  <dcterms:modified xsi:type="dcterms:W3CDTF">2017-07-13T20:36:55Z</dcterms:modified>
</cp:coreProperties>
</file>

<file path=docProps/thumbnail.jpeg>
</file>